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5" r:id="rId3"/>
    <p:sldId id="290" r:id="rId4"/>
    <p:sldId id="286" r:id="rId5"/>
    <p:sldId id="284" r:id="rId6"/>
    <p:sldId id="283" r:id="rId7"/>
    <p:sldId id="280" r:id="rId8"/>
    <p:sldId id="288" r:id="rId9"/>
    <p:sldId id="282" r:id="rId10"/>
    <p:sldId id="281" r:id="rId11"/>
    <p:sldId id="259" r:id="rId12"/>
    <p:sldId id="275" r:id="rId13"/>
    <p:sldId id="276" r:id="rId14"/>
    <p:sldId id="279" r:id="rId15"/>
    <p:sldId id="287" r:id="rId16"/>
    <p:sldId id="289" r:id="rId17"/>
    <p:sldId id="291" r:id="rId18"/>
    <p:sldId id="293" r:id="rId19"/>
    <p:sldId id="292" r:id="rId20"/>
    <p:sldId id="267" r:id="rId21"/>
    <p:sldId id="273" r:id="rId22"/>
    <p:sldId id="272" r:id="rId23"/>
    <p:sldId id="260" r:id="rId24"/>
    <p:sldId id="257" r:id="rId25"/>
    <p:sldId id="271" r:id="rId26"/>
    <p:sldId id="258" r:id="rId27"/>
    <p:sldId id="268" r:id="rId28"/>
    <p:sldId id="274" r:id="rId29"/>
    <p:sldId id="261" r:id="rId30"/>
    <p:sldId id="264" r:id="rId31"/>
    <p:sldId id="269" r:id="rId32"/>
    <p:sldId id="270" r:id="rId33"/>
    <p:sldId id="262" r:id="rId34"/>
    <p:sldId id="266" r:id="rId35"/>
    <p:sldId id="263" r:id="rId36"/>
    <p:sldId id="265" r:id="rId37"/>
    <p:sldId id="277" r:id="rId38"/>
    <p:sldId id="27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89" autoAdjust="0"/>
    <p:restoredTop sz="94635"/>
  </p:normalViewPr>
  <p:slideViewPr>
    <p:cSldViewPr>
      <p:cViewPr>
        <p:scale>
          <a:sx n="164" d="100"/>
          <a:sy n="164" d="100"/>
        </p:scale>
        <p:origin x="432" y="-4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2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13/12/20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9.tiff"/><Relationship Id="rId5" Type="http://schemas.openxmlformats.org/officeDocument/2006/relationships/image" Target="../media/image25.jpeg"/><Relationship Id="rId10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29.tiff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13" Type="http://schemas.microsoft.com/office/2007/relationships/hdphoto" Target="../media/hdphoto7.wdp"/><Relationship Id="rId3" Type="http://schemas.openxmlformats.org/officeDocument/2006/relationships/image" Target="../media/image32.png"/><Relationship Id="rId7" Type="http://schemas.microsoft.com/office/2007/relationships/hdphoto" Target="../media/hdphoto9.wdp"/><Relationship Id="rId12" Type="http://schemas.openxmlformats.org/officeDocument/2006/relationships/image" Target="../media/image3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13" Type="http://schemas.microsoft.com/office/2007/relationships/hdphoto" Target="../media/hdphoto7.wdp"/><Relationship Id="rId3" Type="http://schemas.openxmlformats.org/officeDocument/2006/relationships/image" Target="../media/image32.png"/><Relationship Id="rId7" Type="http://schemas.microsoft.com/office/2007/relationships/hdphoto" Target="../media/hdphoto9.wdp"/><Relationship Id="rId12" Type="http://schemas.openxmlformats.org/officeDocument/2006/relationships/image" Target="../media/image38.png"/><Relationship Id="rId17" Type="http://schemas.openxmlformats.org/officeDocument/2006/relationships/image" Target="../media/image44.png"/><Relationship Id="rId2" Type="http://schemas.openxmlformats.org/officeDocument/2006/relationships/image" Target="../media/image17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4.png"/><Relationship Id="rId3" Type="http://schemas.openxmlformats.org/officeDocument/2006/relationships/image" Target="../media/image17.jpeg"/><Relationship Id="rId7" Type="http://schemas.openxmlformats.org/officeDocument/2006/relationships/image" Target="../media/image41.png"/><Relationship Id="rId12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4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jpeg"/><Relationship Id="rId7" Type="http://schemas.openxmlformats.org/officeDocument/2006/relationships/image" Target="../media/image5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25.jpeg"/><Relationship Id="rId10" Type="http://schemas.openxmlformats.org/officeDocument/2006/relationships/image" Target="../media/image55.jpeg"/><Relationship Id="rId4" Type="http://schemas.openxmlformats.org/officeDocument/2006/relationships/image" Target="../media/image24.png"/><Relationship Id="rId9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+mj-lt"/>
              </a:rPr>
              <a:t>99.83 Percentile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Bhavya Gupta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Aadhar Jain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763688" y="1102759"/>
            <a:ext cx="669674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907704" y="1102759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Our Excellent Result in JEE Mains 2020 </a:t>
            </a:r>
            <a:r>
              <a:rPr lang="en-IN" sz="12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2742380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433048" cy="2267727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617846" y="1606986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793" y="1606985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8" r="22299" b="31095"/>
          <a:stretch/>
        </p:blipFill>
        <p:spPr>
          <a:xfrm>
            <a:off x="3755149" y="1614148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41139" y="1744713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11" t="2466" r="12246" b="24380"/>
          <a:stretch/>
        </p:blipFill>
        <p:spPr>
          <a:xfrm>
            <a:off x="5725212" y="1606985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34989" y="1606985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E863C6-E067-A343-A758-6BE9B4FD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3583" y="1606985"/>
            <a:ext cx="939899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3D3FB-9357-234A-A36C-B3C6A9424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7740352" y="1608000"/>
            <a:ext cx="925899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49D838-B25D-944E-8199-EF071BBACE6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8772152" y="1600614"/>
            <a:ext cx="935026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41244" y="2735215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27784" y="272947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46841" y="2723151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79896" y="271881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11388" y="2716614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6677070" y="272430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 Pant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96.67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7687417" y="272189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Bhavya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8712550" y="2701225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Aadhar Jain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96.42</a:t>
            </a:r>
          </a:p>
        </p:txBody>
      </p:sp>
    </p:spTree>
    <p:extLst>
      <p:ext uri="{BB962C8B-B14F-4D97-AF65-F5344CB8AC3E}">
        <p14:creationId xmlns:p14="http://schemas.microsoft.com/office/powerpoint/2010/main" val="374023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A19EC-AB50-3D43-BBA5-8911E5D1D14C}"/>
              </a:ext>
            </a:extLst>
          </p:cNvPr>
          <p:cNvSpPr/>
          <p:nvPr/>
        </p:nvSpPr>
        <p:spPr>
          <a:xfrm>
            <a:off x="8334600" y="-63388"/>
            <a:ext cx="2232248" cy="5220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395536" y="1022697"/>
            <a:ext cx="522046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395536" y="2670372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908720"/>
            <a:ext cx="9577064" cy="3831548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473830" y="1534978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777" y="1534977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8" r="22299" b="31095"/>
          <a:stretch/>
        </p:blipFill>
        <p:spPr>
          <a:xfrm>
            <a:off x="3611133" y="1542140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497123" y="1672705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11" t="2466" r="12246" b="24380"/>
          <a:stretch/>
        </p:blipFill>
        <p:spPr>
          <a:xfrm>
            <a:off x="997392" y="3145890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590973" y="1534977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E863C6-E067-A343-A758-6BE9B4FD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5763" y="3145890"/>
            <a:ext cx="939899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3D3FB-9357-234A-A36C-B3C6A9424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3012532" y="3146905"/>
            <a:ext cx="925899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49D838-B25D-944E-8199-EF071BBACE6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4044332" y="3139519"/>
            <a:ext cx="935026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397228" y="2663207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483768" y="2657462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402825" y="2651143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535880" y="2646803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683568" y="4255519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1949250" y="4263214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 Pant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96.67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2959597" y="4260796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Bhavya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3984730" y="424013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Aadhar Jain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9E81A5-313A-F940-BD46-E566A4B7A0F2}"/>
              </a:ext>
            </a:extLst>
          </p:cNvPr>
          <p:cNvCxnSpPr>
            <a:cxnSpLocks/>
          </p:cNvCxnSpPr>
          <p:nvPr/>
        </p:nvCxnSpPr>
        <p:spPr>
          <a:xfrm flipH="1">
            <a:off x="5868144" y="1546034"/>
            <a:ext cx="36348" cy="2963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7F1BED-25D1-B14B-A1CD-6B94FD1202F8}"/>
              </a:ext>
            </a:extLst>
          </p:cNvPr>
          <p:cNvSpPr txBox="1"/>
          <p:nvPr/>
        </p:nvSpPr>
        <p:spPr>
          <a:xfrm>
            <a:off x="583066" y="1052736"/>
            <a:ext cx="489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JEE Mains 2020 Result </a:t>
            </a:r>
            <a:r>
              <a:rPr lang="en-IN" sz="1100" b="1" i="1" dirty="0">
                <a:solidFill>
                  <a:schemeClr val="bg1"/>
                </a:solidFill>
              </a:rPr>
              <a:t>( in percentile )</a:t>
            </a:r>
          </a:p>
        </p:txBody>
      </p:sp>
      <p:pic>
        <p:nvPicPr>
          <p:cNvPr id="28" name="Picture 2" descr="C:\Users\himanshu\Desktop\vnv\images\bg\2.jpg">
            <a:extLst>
              <a:ext uri="{FF2B5EF4-FFF2-40B4-BE49-F238E27FC236}">
                <a16:creationId xmlns:a16="http://schemas.microsoft.com/office/drawing/2014/main" id="{895F1DF9-37B1-A54F-B5C2-98C464D18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300192" y="1046729"/>
            <a:ext cx="2988216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323AAE-FFBD-E149-B3BA-5CFC926C84FF}"/>
              </a:ext>
            </a:extLst>
          </p:cNvPr>
          <p:cNvSpPr txBox="1"/>
          <p:nvPr/>
        </p:nvSpPr>
        <p:spPr>
          <a:xfrm>
            <a:off x="6408087" y="1074222"/>
            <a:ext cx="280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NEET 2020 Result</a:t>
            </a:r>
            <a:endParaRPr lang="en-IN" sz="1100" b="1" i="1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A3566A7-D9F9-2441-89C6-13402D1FBA3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8831" r="11948" b="19304"/>
          <a:stretch/>
        </p:blipFill>
        <p:spPr>
          <a:xfrm>
            <a:off x="6339097" y="1772816"/>
            <a:ext cx="1204050" cy="1531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B4FEB7E-231F-7A49-AC6F-C992AC5736EC}"/>
              </a:ext>
            </a:extLst>
          </p:cNvPr>
          <p:cNvSpPr txBox="1"/>
          <p:nvPr/>
        </p:nvSpPr>
        <p:spPr>
          <a:xfrm>
            <a:off x="6012160" y="3391516"/>
            <a:ext cx="1826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Vanshika Naithani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E35086-091D-0B4D-AFFA-2CE953EF2F9E}"/>
              </a:ext>
            </a:extLst>
          </p:cNvPr>
          <p:cNvSpPr txBox="1"/>
          <p:nvPr/>
        </p:nvSpPr>
        <p:spPr>
          <a:xfrm>
            <a:off x="5940152" y="3629026"/>
            <a:ext cx="199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Marks – </a:t>
            </a:r>
            <a:r>
              <a:rPr lang="en-US" sz="1200" b="1" dirty="0">
                <a:solidFill>
                  <a:srgbClr val="FF0000"/>
                </a:solidFill>
              </a:rPr>
              <a:t>646/720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Phy – 99.56 </a:t>
            </a:r>
            <a:r>
              <a:rPr lang="en-US" sz="1050" b="1" dirty="0">
                <a:solidFill>
                  <a:srgbClr val="002060"/>
                </a:solidFill>
              </a:rPr>
              <a:t>percentile</a:t>
            </a:r>
            <a:br>
              <a:rPr lang="en-US" sz="1200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Chem – 99.04 </a:t>
            </a:r>
            <a:r>
              <a:rPr lang="en-US" sz="1050" b="1" dirty="0">
                <a:solidFill>
                  <a:srgbClr val="002060"/>
                </a:solidFill>
              </a:rPr>
              <a:t>percentile </a:t>
            </a:r>
            <a:endParaRPr lang="en-US" sz="1200" b="1" dirty="0">
              <a:solidFill>
                <a:srgbClr val="00206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2A9417A-BB99-0E48-A747-0EC09F4E87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17" y="1772816"/>
            <a:ext cx="1223018" cy="1531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8F492F-DE58-2F4F-8589-F1556B0D5904}"/>
              </a:ext>
            </a:extLst>
          </p:cNvPr>
          <p:cNvSpPr txBox="1"/>
          <p:nvPr/>
        </p:nvSpPr>
        <p:spPr>
          <a:xfrm>
            <a:off x="7812360" y="3391516"/>
            <a:ext cx="166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Nishant Kumar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FE1630-A311-2642-B1AB-B1C667A77540}"/>
              </a:ext>
            </a:extLst>
          </p:cNvPr>
          <p:cNvSpPr txBox="1"/>
          <p:nvPr/>
        </p:nvSpPr>
        <p:spPr>
          <a:xfrm>
            <a:off x="7596336" y="3629026"/>
            <a:ext cx="2062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Marks – </a:t>
            </a:r>
            <a:r>
              <a:rPr lang="en-US" sz="1200" b="1" dirty="0">
                <a:solidFill>
                  <a:srgbClr val="FF0000"/>
                </a:solidFill>
              </a:rPr>
              <a:t>631/720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Phy – 99.10 </a:t>
            </a:r>
            <a:r>
              <a:rPr lang="en-US" sz="1050" b="1" dirty="0">
                <a:solidFill>
                  <a:srgbClr val="002060"/>
                </a:solidFill>
              </a:rPr>
              <a:t>percentile</a:t>
            </a:r>
            <a:br>
              <a:rPr lang="en-US" sz="1200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Chem – 99.18 </a:t>
            </a:r>
            <a:r>
              <a:rPr lang="en-US" sz="1050" b="1" dirty="0">
                <a:solidFill>
                  <a:srgbClr val="002060"/>
                </a:solidFill>
              </a:rPr>
              <a:t>percentile 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35344-430A-8B41-94A4-EEF3F710420F}"/>
              </a:ext>
            </a:extLst>
          </p:cNvPr>
          <p:cNvSpPr/>
          <p:nvPr/>
        </p:nvSpPr>
        <p:spPr>
          <a:xfrm>
            <a:off x="465886" y="2443336"/>
            <a:ext cx="1025336" cy="227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AIR - 882</a:t>
            </a:r>
          </a:p>
        </p:txBody>
      </p:sp>
    </p:spTree>
    <p:extLst>
      <p:ext uri="{BB962C8B-B14F-4D97-AF65-F5344CB8AC3E}">
        <p14:creationId xmlns:p14="http://schemas.microsoft.com/office/powerpoint/2010/main" val="16611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F3C3-DA7C-D641-BA0A-D0F652AD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72" y="692696"/>
            <a:ext cx="2554703" cy="3682283"/>
          </a:xfrm>
          <a:prstGeom prst="rect">
            <a:avLst/>
          </a:prstGeom>
        </p:spPr>
      </p:pic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03443" y="1122256"/>
            <a:ext cx="601603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727081" y="1154934"/>
            <a:ext cx="5768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JEE Mains 2020 Result </a:t>
            </a:r>
            <a:r>
              <a:rPr lang="en-IN" sz="11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360" y="2803929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505056" cy="244379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3" t="16801" r="16771" b="23683"/>
          <a:stretch/>
        </p:blipFill>
        <p:spPr>
          <a:xfrm>
            <a:off x="606654" y="1628801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601" y="1628800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48" r="22299" b="31095"/>
          <a:stretch/>
        </p:blipFill>
        <p:spPr>
          <a:xfrm>
            <a:off x="3743957" y="1635963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29947" y="1766528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11" t="2466" r="12246" b="24380"/>
          <a:stretch/>
        </p:blipFill>
        <p:spPr>
          <a:xfrm>
            <a:off x="5714020" y="1628800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23797" y="1628800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30052" y="2796764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16592" y="279101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35649" y="2784700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68704" y="278036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00196" y="2778163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pic>
        <p:nvPicPr>
          <p:cNvPr id="24" name="Picture 2" descr="C:\Users\himanshu\Desktop\vnv\images\bg\2.jpg">
            <a:extLst>
              <a:ext uri="{FF2B5EF4-FFF2-40B4-BE49-F238E27FC236}">
                <a16:creationId xmlns:a16="http://schemas.microsoft.com/office/drawing/2014/main" id="{B1018915-02BA-944A-A7F9-99DC3579C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804248" y="1115937"/>
            <a:ext cx="3050097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E246BB-CB79-574A-B587-0046F820898D}"/>
              </a:ext>
            </a:extLst>
          </p:cNvPr>
          <p:cNvSpPr txBox="1"/>
          <p:nvPr/>
        </p:nvSpPr>
        <p:spPr>
          <a:xfrm>
            <a:off x="6937389" y="1137672"/>
            <a:ext cx="280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NEET 2020 Result </a:t>
            </a:r>
            <a:endParaRPr lang="en-IN" sz="11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D0B29-B787-0640-A7FD-F6C0C8E71AD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4588" r="5976" b="19304"/>
          <a:stretch/>
        </p:blipFill>
        <p:spPr>
          <a:xfrm>
            <a:off x="7128504" y="1635963"/>
            <a:ext cx="971888" cy="1095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04228-1E8E-FB4D-8EE9-7584074287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97" y="1635963"/>
            <a:ext cx="861399" cy="1078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65137C-323B-DA43-B6E7-3465F64B8CE3}"/>
              </a:ext>
            </a:extLst>
          </p:cNvPr>
          <p:cNvSpPr txBox="1"/>
          <p:nvPr/>
        </p:nvSpPr>
        <p:spPr>
          <a:xfrm>
            <a:off x="8543413" y="2697377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Nishant Kumar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813DC-7625-0B44-957D-E0DA1EF802C5}"/>
              </a:ext>
            </a:extLst>
          </p:cNvPr>
          <p:cNvSpPr txBox="1"/>
          <p:nvPr/>
        </p:nvSpPr>
        <p:spPr>
          <a:xfrm>
            <a:off x="8180235" y="2854979"/>
            <a:ext cx="1853181" cy="50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631/720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99.10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99.18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05087-370B-BD46-B25E-846C1E64EB1C}"/>
              </a:ext>
            </a:extLst>
          </p:cNvPr>
          <p:cNvSpPr txBox="1"/>
          <p:nvPr/>
        </p:nvSpPr>
        <p:spPr>
          <a:xfrm>
            <a:off x="6804248" y="2701063"/>
            <a:ext cx="16619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Vanshika Naithani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6785B-AF48-7745-A046-DBB3FE7F0F8D}"/>
              </a:ext>
            </a:extLst>
          </p:cNvPr>
          <p:cNvSpPr txBox="1"/>
          <p:nvPr/>
        </p:nvSpPr>
        <p:spPr>
          <a:xfrm>
            <a:off x="6732240" y="2856749"/>
            <a:ext cx="18260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646/720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99.56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99.04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1A51B-976B-4B44-9EAF-8477F24EF8E9}"/>
              </a:ext>
            </a:extLst>
          </p:cNvPr>
          <p:cNvSpPr txBox="1"/>
          <p:nvPr/>
        </p:nvSpPr>
        <p:spPr>
          <a:xfrm>
            <a:off x="602726" y="3140968"/>
            <a:ext cx="10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AIR - 882</a:t>
            </a:r>
          </a:p>
        </p:txBody>
      </p:sp>
    </p:spTree>
    <p:extLst>
      <p:ext uri="{BB962C8B-B14F-4D97-AF65-F5344CB8AC3E}">
        <p14:creationId xmlns:p14="http://schemas.microsoft.com/office/powerpoint/2010/main" val="354006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 b="5546"/>
          <a:stretch/>
        </p:blipFill>
        <p:spPr>
          <a:xfrm flipH="1">
            <a:off x="1902124" y="2204864"/>
            <a:ext cx="4882552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449" y="2358755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22" y="2427767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 </a:t>
            </a:r>
            <a:r>
              <a:rPr lang="en-US" sz="19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</a:t>
            </a:r>
            <a:r>
              <a:rPr lang="en-US" sz="19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lass </a:t>
            </a:r>
            <a:r>
              <a:rPr lang="en-US" sz="2000" b="1" cap="none" spc="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12</a:t>
            </a:r>
            <a:r>
              <a:rPr lang="en-US" sz="2000" b="1" cap="none" spc="0" baseline="3000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th</a:t>
            </a:r>
            <a:endParaRPr lang="en-US" sz="1900" b="1" cap="none" spc="0" dirty="0">
              <a:ln w="6600">
                <a:noFill/>
                <a:prstDash val="solid"/>
              </a:ln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PHYSICS</a:t>
            </a:r>
            <a:endParaRPr lang="en-US" sz="3600" b="1" cap="none" spc="0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FE185-D98F-AB4C-A66C-E031A8997D29}"/>
              </a:ext>
            </a:extLst>
          </p:cNvPr>
          <p:cNvSpPr txBox="1"/>
          <p:nvPr/>
        </p:nvSpPr>
        <p:spPr>
          <a:xfrm>
            <a:off x="3851920" y="4283804"/>
            <a:ext cx="23389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95250"/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63E7A-3801-5C48-A978-CBFCBB0EB1E8}"/>
              </a:ext>
            </a:extLst>
          </p:cNvPr>
          <p:cNvSpPr txBox="1"/>
          <p:nvPr/>
        </p:nvSpPr>
        <p:spPr>
          <a:xfrm>
            <a:off x="3851920" y="3570982"/>
            <a:ext cx="2592288" cy="877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Video Lectures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Test papers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Lecture notes (pdf)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6071" y="4494312"/>
            <a:ext cx="1918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b="1" dirty="0"/>
              <a:t>*</a:t>
            </a:r>
            <a:r>
              <a:rPr lang="en-IN" sz="900" dirty="0"/>
              <a:t>Available on Laptop &amp; App</a:t>
            </a:r>
          </a:p>
        </p:txBody>
      </p: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867928"/>
            <a:ext cx="827378" cy="843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81" r="24324" b="-1942"/>
          <a:stretch/>
        </p:blipFill>
        <p:spPr>
          <a:xfrm>
            <a:off x="1835696" y="2204864"/>
            <a:ext cx="3960440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 Class </a:t>
            </a:r>
            <a:r>
              <a:rPr lang="en-US" sz="2000" b="1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11</a:t>
            </a:r>
            <a:r>
              <a:rPr lang="en-US" sz="2000" b="1" baseline="3000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th</a:t>
            </a:r>
            <a:endParaRPr lang="en-US" sz="1900" b="1" dirty="0">
              <a:ln w="6600">
                <a:noFill/>
                <a:prstDash val="solid"/>
              </a:ln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PHYSICS</a:t>
            </a:r>
            <a:endParaRPr 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86071" y="4494311"/>
            <a:ext cx="1918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b="1" dirty="0"/>
              <a:t>*</a:t>
            </a:r>
            <a:r>
              <a:rPr lang="en-IN" sz="900" dirty="0"/>
              <a:t>Available on Laptop &amp; 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4AF60-9158-BA49-90FB-4830DC658DC6}"/>
              </a:ext>
            </a:extLst>
          </p:cNvPr>
          <p:cNvSpPr txBox="1"/>
          <p:nvPr/>
        </p:nvSpPr>
        <p:spPr>
          <a:xfrm>
            <a:off x="3851920" y="3570982"/>
            <a:ext cx="2592288" cy="877163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Video Lectures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Test papers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Lecture notes (pdf)</a:t>
            </a:r>
          </a:p>
        </p:txBody>
      </p:sp>
    </p:spTree>
    <p:extLst>
      <p:ext uri="{BB962C8B-B14F-4D97-AF65-F5344CB8AC3E}">
        <p14:creationId xmlns:p14="http://schemas.microsoft.com/office/powerpoint/2010/main" val="2318556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available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849</Words>
  <Application>Microsoft Macintosh PowerPoint</Application>
  <PresentationFormat>On-screen Show (4:3)</PresentationFormat>
  <Paragraphs>306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Brush Script MT</vt:lpstr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164</cp:revision>
  <dcterms:created xsi:type="dcterms:W3CDTF">2019-03-04T04:17:37Z</dcterms:created>
  <dcterms:modified xsi:type="dcterms:W3CDTF">2020-12-13T05:50:57Z</dcterms:modified>
</cp:coreProperties>
</file>